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0"/>
  </p:notesMasterIdLst>
  <p:sldIdLst>
    <p:sldId id="32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423" r:id="rId66"/>
    <p:sldId id="424" r:id="rId67"/>
    <p:sldId id="425" r:id="rId68"/>
    <p:sldId id="4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434" r:id="rId77"/>
    <p:sldId id="435" r:id="rId78"/>
    <p:sldId id="436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1d53adc09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1d53adc09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3adc09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3adc09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3adc09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3adc09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3adc09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3adc09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3adc09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3adc09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3adc09a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3adc09a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3adc09a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3adc09a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3adc09a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3adc09a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3adc09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3adc09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3adc09a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3adc09a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3adc09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3adc09a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3adc09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3adc09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3adc09a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3adc09a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3adc09a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3adc09a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3adc09a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3adc09a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3adc09a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3adc09a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3adc09a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3adc09a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3adc09a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3adc09a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3adc09a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3adc09a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3adc09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3adc09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3adc09a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3adc09a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3adc09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3adc09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3adc09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3adc09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3adc09a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3adc09a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3adc09a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3adc09a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3adc09a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3adc09a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3adc09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3adc09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53adc09a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53adc09a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53adc09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53adc09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53adc09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53adc09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53adc09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53adc09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53adc09a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53adc09a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53adc09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53adc09a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3adc09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3adc09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d53adc09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1d53adc09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d53adc09a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1d53adc09a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1d53adc09a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1d53adc09a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d53adc09a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d53adc09a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53adc09a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1d53adc09a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d53adc09a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d53adc09a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53adc09a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53adc09a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1d53adc09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1d53adc09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d53adc09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d53adc09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d53adc09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d53adc09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3adc09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3adc09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1d53adc09a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1d53adc09a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1d53adc09a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1d53adc09a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1d53adc09a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1d53adc09a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1d53adc09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1d53adc09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1d53adc09a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1d53adc09a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d53adc09a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d53adc09a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1d53adc09a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1d53adc09a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d53adc09a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d53adc09a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1d53adc09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1d53adc09a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1d53adc09a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1d53adc09a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3adc09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3adc09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1d53adc09a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1d53adc09a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1d53adc09a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1d53adc09a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d53adc09a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1d53adc09a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1d53adc09a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31d53adc09a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1d53adc09a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1d53adc09a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1d53adc0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1d53adc0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d53adc0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d53adc0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1d53adc0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1d53adc0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1d53adc09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1d53adc09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d53adc0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d53adc0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3adc09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3adc09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1d53adc09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1d53adc09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1d53adc09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31d53adc09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31d53adc0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31d53adc09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1d53adc09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31d53adc09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1d53adc09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31d53adc09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1d53adc0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1d53adc0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31d53adc09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31d53adc09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1d53adc09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1d53adc09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1d53adc09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1d53adc09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3adc09a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3adc09a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3adc0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3adc09a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10</a:t>
            </a:r>
            <a:endParaRPr/>
          </a:p>
        </p:txBody>
      </p:sp>
      <p:sp>
        <p:nvSpPr>
          <p:cNvPr id="754" name="Google Shape;754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2" name="Google Shape;852;p8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3" name="Google Shape;853;p8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3" name="Google Shape;863;p8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4" name="Google Shape;864;p8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0" y="0"/>
            <a:ext cx="90187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4" name="Google Shape;874;p8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5" name="Google Shape;875;p8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5" name="Google Shape;885;p8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6" name="Google Shape;886;p8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6" name="Google Shape;896;p9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7" name="Google Shape;897;p9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7" name="Google Shape;907;p9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8" name="Google Shape;908;p9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8" name="Google Shape;918;p9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9" name="Google Shape;919;p9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9" name="Google Shape;929;p9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0" name="Google Shape;930;p9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0" name="Google Shape;940;p9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1" name="Google Shape;941;p9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1" name="Google Shape;951;p9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2" name="Google Shape;952;p9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4" name="Google Shape;764;p7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" y="0"/>
            <a:ext cx="90497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2" name="Google Shape;962;p9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3" name="Google Shape;963;p9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3" name="Google Shape;973;p9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4" name="Google Shape;974;p9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4" name="Google Shape;984;p9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5" name="Google Shape;985;p9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5" name="Google Shape;995;p9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6" name="Google Shape;996;p9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6" name="Google Shape;1006;p10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7" name="Google Shape;1007;p10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7" name="Google Shape;1017;p10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8" name="Google Shape;1018;p10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8" name="Google Shape;1028;p10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9" name="Google Shape;1029;p10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9" name="Google Shape;1039;p10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0" name="Google Shape;1040;p10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0" name="Google Shape;1050;p10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1" name="Google Shape;1051;p10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1" name="Google Shape;1061;p10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2" name="Google Shape;1062;p10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5" name="Google Shape;775;p7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6" name="Google Shape;776;p7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2" name="Google Shape;1072;p10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3" name="Google Shape;1073;p10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3" name="Google Shape;1083;p10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4" name="Google Shape;1084;p10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4" name="Google Shape;1094;p10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5" name="Google Shape;1095;p10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5" name="Google Shape;1105;p10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6" name="Google Shape;1106;p10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6" name="Google Shape;1116;p11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7" name="Google Shape;1117;p11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7" name="Google Shape;1127;p11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8" name="Google Shape;1128;p11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8" name="Google Shape;1138;p11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9" name="Google Shape;1139;p11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9" name="Google Shape;1149;p11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0" name="Google Shape;1150;p11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0" name="Google Shape;1160;p1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1" name="Google Shape;1161;p1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8" name="Google Shape;11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1" name="Google Shape;1171;p1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2" name="Google Shape;1172;p1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6" name="Google Shape;786;p8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7" name="Google Shape;787;p8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2" name="Google Shape;1182;p1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3" name="Google Shape;1183;p1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0" name="Google Shape;11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3" name="Google Shape;1193;p1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4" name="Google Shape;1194;p1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1" name="Google Shape;12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4" name="Google Shape;1204;p1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5" name="Google Shape;1205;p1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5" name="Google Shape;1215;p1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6" name="Google Shape;1216;p1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3" name="Google Shape;122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2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6" name="Google Shape;1226;p12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7" name="Google Shape;1227;p12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4" name="Google Shape;12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7" name="Google Shape;1237;p1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8" name="Google Shape;1238;p1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5" name="Google Shape;12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8" name="Google Shape;1248;p1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9" name="Google Shape;1249;p1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6" name="Google Shape;12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9" name="Google Shape;1259;p1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0" name="Google Shape;1260;p1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7" name="Google Shape;12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0" name="Google Shape;1270;p1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1" name="Google Shape;1271;p1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2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1" name="Google Shape;1281;p12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2" name="Google Shape;1282;p12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7" name="Google Shape;797;p8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8" name="Google Shape;798;p8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9" name="Google Shape;12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2" name="Google Shape;1292;p1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3" name="Google Shape;1293;p1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3" name="Google Shape;1303;p12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4" name="Google Shape;1304;p12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4" name="Google Shape;1314;p1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5" name="Google Shape;1315;p1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5" name="Google Shape;1325;p1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6" name="Google Shape;1326;p1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6" name="Google Shape;1336;p1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7" name="Google Shape;1337;p1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4" name="Google Shape;13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3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7" name="Google Shape;1347;p13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8" name="Google Shape;1348;p13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5" name="Google Shape;135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8" name="Google Shape;1358;p1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9" name="Google Shape;1359;p1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9" name="Google Shape;1369;p1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0" name="Google Shape;1370;p1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0" name="Google Shape;1380;p1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1" name="Google Shape;1381;p1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8" name="Google Shape;138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1" name="Google Shape;1391;p1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2" name="Google Shape;1392;p1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8" name="Google Shape;808;p8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9" name="Google Shape;809;p8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9" name="Google Shape;139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2" name="Google Shape;1402;p1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3" name="Google Shape;1403;p1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3" name="Google Shape;1413;p1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4" name="Google Shape;1414;p1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1" name="Google Shape;142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4" name="Google Shape;1424;p1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5" name="Google Shape;1425;p1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2" name="Google Shape;14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5" name="Google Shape;1435;p1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6" name="Google Shape;1436;p1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3" name="Google Shape;144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6" name="Google Shape;1446;p1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7" name="Google Shape;1447;p1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10</a:t>
            </a:r>
            <a:endParaRPr/>
          </a:p>
        </p:txBody>
      </p:sp>
      <p:sp>
        <p:nvSpPr>
          <p:cNvPr id="1877" name="Google Shape;1877;p1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81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87" name="Google Shape;1887;p181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88" name="Google Shape;1888;p181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5" name="Google Shape;189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82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98" name="Google Shape;1898;p182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99" name="Google Shape;1899;p182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6" name="Google Shape;190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83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09" name="Google Shape;1909;p183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10" name="Google Shape;1910;p183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7" name="Google Shape;19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84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20" name="Google Shape;1920;p184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21" name="Google Shape;1921;p184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9" name="Google Shape;819;p8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0" name="Google Shape;820;p8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8" name="Google Shape;192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85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31" name="Google Shape;1931;p185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32" name="Google Shape;1932;p185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9" name="Google Shape;193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86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42" name="Google Shape;1942;p186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43" name="Google Shape;1943;p186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0" name="Google Shape;195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87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53" name="Google Shape;1953;p187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54" name="Google Shape;1954;p187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1" name="Google Shape;1961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188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64" name="Google Shape;1964;p188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65" name="Google Shape;1965;p188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2" name="Google Shape;197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1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89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5" name="Google Shape;1975;p189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76" name="Google Shape;1976;p189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3" name="Google Shape;198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190"/>
          <p:cNvSpPr/>
          <p:nvPr/>
        </p:nvSpPr>
        <p:spPr>
          <a:xfrm>
            <a:off x="5047075" y="23527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190"/>
          <p:cNvSpPr/>
          <p:nvPr/>
        </p:nvSpPr>
        <p:spPr>
          <a:xfrm>
            <a:off x="302125" y="1962562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86" name="Google Shape;1986;p190"/>
          <p:cNvSpPr/>
          <p:nvPr/>
        </p:nvSpPr>
        <p:spPr>
          <a:xfrm>
            <a:off x="302125" y="366367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7" name="Google Shape;1987;p190"/>
          <p:cNvSpPr/>
          <p:nvPr/>
        </p:nvSpPr>
        <p:spPr>
          <a:xfrm>
            <a:off x="302125" y="5372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4" name="Google Shape;199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91"/>
          <p:cNvSpPr/>
          <p:nvPr/>
        </p:nvSpPr>
        <p:spPr>
          <a:xfrm>
            <a:off x="149725" y="1904537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97" name="Google Shape;1997;p191"/>
          <p:cNvSpPr/>
          <p:nvPr/>
        </p:nvSpPr>
        <p:spPr>
          <a:xfrm>
            <a:off x="149725" y="35476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98" name="Google Shape;1998;p191"/>
          <p:cNvSpPr/>
          <p:nvPr/>
        </p:nvSpPr>
        <p:spPr>
          <a:xfrm>
            <a:off x="149725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5" name="Google Shape;200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92"/>
          <p:cNvSpPr/>
          <p:nvPr/>
        </p:nvSpPr>
        <p:spPr>
          <a:xfrm>
            <a:off x="149725" y="1904537"/>
            <a:ext cx="927000" cy="1643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08" name="Google Shape;2008;p192"/>
          <p:cNvSpPr/>
          <p:nvPr/>
        </p:nvSpPr>
        <p:spPr>
          <a:xfrm>
            <a:off x="149725" y="35476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09" name="Google Shape;2009;p192"/>
          <p:cNvSpPr/>
          <p:nvPr/>
        </p:nvSpPr>
        <p:spPr>
          <a:xfrm>
            <a:off x="149725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6" name="Google Shape;201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93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19" name="Google Shape;2019;p19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20" name="Google Shape;2020;p19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0" name="Google Shape;830;p8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1" name="Google Shape;831;p8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1" name="Google Shape;841;p8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2" name="Google Shape;842;p8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Macintosh PowerPoint</Application>
  <PresentationFormat>On-screen Show (16:9)</PresentationFormat>
  <Paragraphs>230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Arial</vt:lpstr>
      <vt:lpstr>Simple Light</vt:lpstr>
      <vt:lpstr>100X DNMs - Run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2024-12-30T20:51:22Z</dcterms:modified>
</cp:coreProperties>
</file>